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3EE0A0F-AA05-468B-8D91-2ACC4A47BFC7}" v="6" dt="2021-04-21T19:06:52.98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tina Zoraja" userId="S::martina.velickovic@skole.hr::b4854ca0-fdc4-4843-a779-4f1167d71bae" providerId="AD" clId="Web-{13EE0A0F-AA05-468B-8D91-2ACC4A47BFC7}"/>
    <pc:docChg chg="modSld">
      <pc:chgData name="Martina Zoraja" userId="S::martina.velickovic@skole.hr::b4854ca0-fdc4-4843-a779-4f1167d71bae" providerId="AD" clId="Web-{13EE0A0F-AA05-468B-8D91-2ACC4A47BFC7}" dt="2021-04-21T19:06:52.986" v="2" actId="20577"/>
      <pc:docMkLst>
        <pc:docMk/>
      </pc:docMkLst>
      <pc:sldChg chg="modSp">
        <pc:chgData name="Martina Zoraja" userId="S::martina.velickovic@skole.hr::b4854ca0-fdc4-4843-a779-4f1167d71bae" providerId="AD" clId="Web-{13EE0A0F-AA05-468B-8D91-2ACC4A47BFC7}" dt="2021-04-21T19:06:52.986" v="2" actId="20577"/>
        <pc:sldMkLst>
          <pc:docMk/>
          <pc:sldMk cId="873221752" sldId="258"/>
        </pc:sldMkLst>
        <pc:spChg chg="mod">
          <ac:chgData name="Martina Zoraja" userId="S::martina.velickovic@skole.hr::b4854ca0-fdc4-4843-a779-4f1167d71bae" providerId="AD" clId="Web-{13EE0A0F-AA05-468B-8D91-2ACC4A47BFC7}" dt="2021-04-21T19:06:52.986" v="2" actId="20577"/>
          <ac:spMkLst>
            <pc:docMk/>
            <pc:sldMk cId="873221752" sldId="258"/>
            <ac:spMk id="2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kutni trokut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Naslov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hr-HR"/>
              <a:t>Uredite stil naslova matrice</a:t>
            </a:r>
            <a:endParaRPr kumimoji="0" lang="en-US"/>
          </a:p>
        </p:txBody>
      </p:sp>
      <p:sp>
        <p:nvSpPr>
          <p:cNvPr id="17" name="Podnaslov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hr-HR"/>
              <a:t>Uredite stil podnaslova matrice</a:t>
            </a:r>
            <a:endParaRPr kumimoji="0" lang="en-US"/>
          </a:p>
        </p:txBody>
      </p:sp>
      <p:grpSp>
        <p:nvGrpSpPr>
          <p:cNvPr id="2" name="Grup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Prostoručno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Prostoručno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Prostoručno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Ravni poveznik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Rezervirano mjesto datum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8C1C5D7-911F-4828-98CF-997BB3AA3600}" type="datetimeFigureOut">
              <a:rPr lang="hr-HR" smtClean="0"/>
              <a:t>26.4.2021.</a:t>
            </a:fld>
            <a:endParaRPr lang="hr-HR"/>
          </a:p>
        </p:txBody>
      </p:sp>
      <p:sp>
        <p:nvSpPr>
          <p:cNvPr id="19" name="Rezervirano mjesto podnožja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27" name="Rezervirano mjesto broja slajd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9B98284-2234-4AA1-A87C-00C54262EEE3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/>
              <a:t>Uredite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hr-HR"/>
              <a:t>Uredite stilove teksta matrice</a:t>
            </a:r>
          </a:p>
          <a:p>
            <a:pPr lvl="1" eaLnBrk="1" latinLnBrk="0" hangingPunct="1"/>
            <a:r>
              <a:rPr lang="hr-HR"/>
              <a:t>Druga razina</a:t>
            </a:r>
          </a:p>
          <a:p>
            <a:pPr lvl="2" eaLnBrk="1" latinLnBrk="0" hangingPunct="1"/>
            <a:r>
              <a:rPr lang="hr-HR"/>
              <a:t>Treća razina</a:t>
            </a:r>
          </a:p>
          <a:p>
            <a:pPr lvl="3" eaLnBrk="1" latinLnBrk="0" hangingPunct="1"/>
            <a:r>
              <a:rPr lang="hr-HR"/>
              <a:t>Četvrta razina</a:t>
            </a:r>
          </a:p>
          <a:p>
            <a:pPr lvl="4" eaLnBrk="1" latinLnBrk="0" hangingPunct="1"/>
            <a:r>
              <a:rPr lang="hr-HR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1C5D7-911F-4828-98CF-997BB3AA3600}" type="datetimeFigureOut">
              <a:rPr lang="hr-HR" smtClean="0"/>
              <a:t>26.4.2021.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98284-2234-4AA1-A87C-00C54262EEE3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hr-HR"/>
              <a:t>Uredite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hr-HR"/>
              <a:t>Uredite stilove teksta matrice</a:t>
            </a:r>
          </a:p>
          <a:p>
            <a:pPr lvl="1" eaLnBrk="1" latinLnBrk="0" hangingPunct="1"/>
            <a:r>
              <a:rPr lang="hr-HR"/>
              <a:t>Druga razina</a:t>
            </a:r>
          </a:p>
          <a:p>
            <a:pPr lvl="2" eaLnBrk="1" latinLnBrk="0" hangingPunct="1"/>
            <a:r>
              <a:rPr lang="hr-HR"/>
              <a:t>Treća razina</a:t>
            </a:r>
          </a:p>
          <a:p>
            <a:pPr lvl="3" eaLnBrk="1" latinLnBrk="0" hangingPunct="1"/>
            <a:r>
              <a:rPr lang="hr-HR"/>
              <a:t>Četvrta razina</a:t>
            </a:r>
          </a:p>
          <a:p>
            <a:pPr lvl="4" eaLnBrk="1" latinLnBrk="0" hangingPunct="1"/>
            <a:r>
              <a:rPr lang="hr-HR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1C5D7-911F-4828-98CF-997BB3AA3600}" type="datetimeFigureOut">
              <a:rPr lang="hr-HR" smtClean="0"/>
              <a:t>26.4.2021.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98284-2234-4AA1-A87C-00C54262EEE3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hr-HR"/>
              <a:t>Uredite stilove teksta matrice</a:t>
            </a:r>
          </a:p>
          <a:p>
            <a:pPr lvl="1" eaLnBrk="1" latinLnBrk="0" hangingPunct="1"/>
            <a:r>
              <a:rPr lang="hr-HR"/>
              <a:t>Druga razina</a:t>
            </a:r>
          </a:p>
          <a:p>
            <a:pPr lvl="2" eaLnBrk="1" latinLnBrk="0" hangingPunct="1"/>
            <a:r>
              <a:rPr lang="hr-HR"/>
              <a:t>Treća razina</a:t>
            </a:r>
          </a:p>
          <a:p>
            <a:pPr lvl="3" eaLnBrk="1" latinLnBrk="0" hangingPunct="1"/>
            <a:r>
              <a:rPr lang="hr-HR"/>
              <a:t>Četvrta razina</a:t>
            </a:r>
          </a:p>
          <a:p>
            <a:pPr lvl="4" eaLnBrk="1" latinLnBrk="0" hangingPunct="1"/>
            <a:r>
              <a:rPr lang="hr-HR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1C5D7-911F-4828-98CF-997BB3AA3600}" type="datetimeFigureOut">
              <a:rPr lang="hr-HR" smtClean="0"/>
              <a:t>26.4.2021.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98284-2234-4AA1-A87C-00C54262EEE3}" type="slidenum">
              <a:rPr lang="hr-HR" smtClean="0"/>
              <a:t>‹#›</a:t>
            </a:fld>
            <a:endParaRPr lang="hr-HR"/>
          </a:p>
        </p:txBody>
      </p:sp>
      <p:sp>
        <p:nvSpPr>
          <p:cNvPr id="7" name="Naslov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hr-HR"/>
              <a:t>Uredite stil naslova matrice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hr-HR"/>
              <a:t>Uredite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hr-HR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1C5D7-911F-4828-98CF-997BB3AA3600}" type="datetimeFigureOut">
              <a:rPr lang="hr-HR" smtClean="0"/>
              <a:t>26.4.2021.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98284-2234-4AA1-A87C-00C54262EEE3}" type="slidenum">
              <a:rPr lang="hr-HR" smtClean="0"/>
              <a:t>‹#›</a:t>
            </a:fld>
            <a:endParaRPr lang="hr-HR"/>
          </a:p>
        </p:txBody>
      </p:sp>
      <p:sp>
        <p:nvSpPr>
          <p:cNvPr id="7" name="Š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Š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/>
              <a:t>Uredite stilove teksta matrice</a:t>
            </a:r>
          </a:p>
          <a:p>
            <a:pPr lvl="1" eaLnBrk="1" latinLnBrk="0" hangingPunct="1"/>
            <a:r>
              <a:rPr lang="hr-HR"/>
              <a:t>Druga razina</a:t>
            </a:r>
          </a:p>
          <a:p>
            <a:pPr lvl="2" eaLnBrk="1" latinLnBrk="0" hangingPunct="1"/>
            <a:r>
              <a:rPr lang="hr-HR"/>
              <a:t>Treća razina</a:t>
            </a:r>
          </a:p>
          <a:p>
            <a:pPr lvl="3" eaLnBrk="1" latinLnBrk="0" hangingPunct="1"/>
            <a:r>
              <a:rPr lang="hr-HR"/>
              <a:t>Četvrta razina</a:t>
            </a:r>
          </a:p>
          <a:p>
            <a:pPr lvl="4" eaLnBrk="1" latinLnBrk="0" hangingPunct="1"/>
            <a:r>
              <a:rPr lang="hr-HR"/>
              <a:t>Peta razina</a:t>
            </a:r>
            <a:endParaRPr kumimoji="0" lang="en-US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/>
              <a:t>Uredite stilove teksta matrice</a:t>
            </a:r>
          </a:p>
          <a:p>
            <a:pPr lvl="1" eaLnBrk="1" latinLnBrk="0" hangingPunct="1"/>
            <a:r>
              <a:rPr lang="hr-HR"/>
              <a:t>Druga razina</a:t>
            </a:r>
          </a:p>
          <a:p>
            <a:pPr lvl="2" eaLnBrk="1" latinLnBrk="0" hangingPunct="1"/>
            <a:r>
              <a:rPr lang="hr-HR"/>
              <a:t>Treća razina</a:t>
            </a:r>
          </a:p>
          <a:p>
            <a:pPr lvl="3" eaLnBrk="1" latinLnBrk="0" hangingPunct="1"/>
            <a:r>
              <a:rPr lang="hr-HR"/>
              <a:t>Četvrta razina</a:t>
            </a:r>
          </a:p>
          <a:p>
            <a:pPr lvl="4" eaLnBrk="1" latinLnBrk="0" hangingPunct="1"/>
            <a:r>
              <a:rPr lang="hr-HR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1C5D7-911F-4828-98CF-997BB3AA3600}" type="datetimeFigureOut">
              <a:rPr lang="hr-HR" smtClean="0"/>
              <a:t>26.4.2021.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98284-2234-4AA1-A87C-00C54262EEE3}" type="slidenum">
              <a:rPr lang="hr-HR" smtClean="0"/>
              <a:t>‹#›</a:t>
            </a:fld>
            <a:endParaRPr lang="hr-HR"/>
          </a:p>
        </p:txBody>
      </p:sp>
      <p:sp>
        <p:nvSpPr>
          <p:cNvPr id="8" name="Naslov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hr-HR"/>
              <a:t>Uredite stil naslova matrice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Usporedb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hr-HR"/>
              <a:t>Uredite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r-HR"/>
              <a:t>Uredite stilove teksta matrice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r-HR"/>
              <a:t>Uredite stilove teksta matrice</a:t>
            </a:r>
          </a:p>
        </p:txBody>
      </p:sp>
      <p:sp>
        <p:nvSpPr>
          <p:cNvPr id="5" name="Rezervirano mjesto sadržaja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r-HR"/>
              <a:t>Uredite stilove teksta matrice</a:t>
            </a:r>
          </a:p>
          <a:p>
            <a:pPr lvl="1" eaLnBrk="1" latinLnBrk="0" hangingPunct="1"/>
            <a:r>
              <a:rPr lang="hr-HR"/>
              <a:t>Druga razina</a:t>
            </a:r>
          </a:p>
          <a:p>
            <a:pPr lvl="2" eaLnBrk="1" latinLnBrk="0" hangingPunct="1"/>
            <a:r>
              <a:rPr lang="hr-HR"/>
              <a:t>Treća razina</a:t>
            </a:r>
          </a:p>
          <a:p>
            <a:pPr lvl="3" eaLnBrk="1" latinLnBrk="0" hangingPunct="1"/>
            <a:r>
              <a:rPr lang="hr-HR"/>
              <a:t>Četvrta razina</a:t>
            </a:r>
          </a:p>
          <a:p>
            <a:pPr lvl="4" eaLnBrk="1" latinLnBrk="0" hangingPunct="1"/>
            <a:r>
              <a:rPr lang="hr-HR"/>
              <a:t>Peta razina</a:t>
            </a:r>
            <a:endParaRPr kumimoji="0" lang="en-US"/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r-HR"/>
              <a:t>Uredite stilove teksta matrice</a:t>
            </a:r>
          </a:p>
          <a:p>
            <a:pPr lvl="1" eaLnBrk="1" latinLnBrk="0" hangingPunct="1"/>
            <a:r>
              <a:rPr lang="hr-HR"/>
              <a:t>Druga razina</a:t>
            </a:r>
          </a:p>
          <a:p>
            <a:pPr lvl="2" eaLnBrk="1" latinLnBrk="0" hangingPunct="1"/>
            <a:r>
              <a:rPr lang="hr-HR"/>
              <a:t>Treća razina</a:t>
            </a:r>
          </a:p>
          <a:p>
            <a:pPr lvl="3" eaLnBrk="1" latinLnBrk="0" hangingPunct="1"/>
            <a:r>
              <a:rPr lang="hr-HR"/>
              <a:t>Četvrta razina</a:t>
            </a:r>
          </a:p>
          <a:p>
            <a:pPr lvl="4" eaLnBrk="1" latinLnBrk="0" hangingPunct="1"/>
            <a:r>
              <a:rPr lang="hr-HR"/>
              <a:t>Peta razina</a:t>
            </a:r>
            <a:endParaRPr kumimoji="0" lang="en-US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1C5D7-911F-4828-98CF-997BB3AA3600}" type="datetimeFigureOut">
              <a:rPr lang="hr-HR" smtClean="0"/>
              <a:t>26.4.2021.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98284-2234-4AA1-A87C-00C54262EEE3}" type="slidenum">
              <a:rPr lang="hr-HR" smtClean="0"/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1C5D7-911F-4828-98CF-997BB3AA3600}" type="datetimeFigureOut">
              <a:rPr lang="hr-HR" smtClean="0"/>
              <a:t>26.4.2021.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98284-2234-4AA1-A87C-00C54262EEE3}" type="slidenum">
              <a:rPr lang="hr-HR" smtClean="0"/>
              <a:t>‹#›</a:t>
            </a:fld>
            <a:endParaRPr lang="hr-HR"/>
          </a:p>
        </p:txBody>
      </p:sp>
      <p:sp>
        <p:nvSpPr>
          <p:cNvPr id="6" name="Naslov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hr-HR"/>
              <a:t>Uredite stil naslova matrice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1C5D7-911F-4828-98CF-997BB3AA3600}" type="datetimeFigureOut">
              <a:rPr lang="hr-HR" smtClean="0"/>
              <a:t>26.4.2021.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98284-2234-4AA1-A87C-00C54262EEE3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hr-HR"/>
              <a:t>Uredite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hr-HR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hr-HR"/>
              <a:t>Uredite stilove teksta matrice</a:t>
            </a:r>
          </a:p>
          <a:p>
            <a:pPr lvl="1" eaLnBrk="1" latinLnBrk="0" hangingPunct="1"/>
            <a:r>
              <a:rPr lang="hr-HR"/>
              <a:t>Druga razina</a:t>
            </a:r>
          </a:p>
          <a:p>
            <a:pPr lvl="2" eaLnBrk="1" latinLnBrk="0" hangingPunct="1"/>
            <a:r>
              <a:rPr lang="hr-HR"/>
              <a:t>Treća razina</a:t>
            </a:r>
          </a:p>
          <a:p>
            <a:pPr lvl="3" eaLnBrk="1" latinLnBrk="0" hangingPunct="1"/>
            <a:r>
              <a:rPr lang="hr-HR"/>
              <a:t>Četvrta razina</a:t>
            </a:r>
          </a:p>
          <a:p>
            <a:pPr lvl="4" eaLnBrk="1" latinLnBrk="0" hangingPunct="1"/>
            <a:r>
              <a:rPr lang="hr-HR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58C1C5D7-911F-4828-98CF-997BB3AA3600}" type="datetimeFigureOut">
              <a:rPr lang="hr-HR" smtClean="0"/>
              <a:t>26.4.2021.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98284-2234-4AA1-A87C-00C54262EEE3}" type="slidenum">
              <a:rPr lang="hr-HR" smtClean="0"/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hr-HR"/>
              <a:t>Uredite stilove teksta matrice</a:t>
            </a:r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hr-HR"/>
              <a:t>Kliknite ikonu da biste dodali  sliku</a:t>
            </a:r>
            <a:endParaRPr kumimoji="0" lang="en-US" dirty="0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8C1C5D7-911F-4828-98CF-997BB3AA3600}" type="datetimeFigureOut">
              <a:rPr lang="hr-HR" smtClean="0"/>
              <a:t>26.4.2021.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9B98284-2234-4AA1-A87C-00C54262EEE3}" type="slidenum">
              <a:rPr lang="hr-HR" smtClean="0"/>
              <a:t>‹#›</a:t>
            </a:fld>
            <a:endParaRPr lang="hr-HR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hr-HR"/>
              <a:t>Uredite stil naslova matrice</a:t>
            </a:r>
            <a:endParaRPr kumimoji="0" lang="en-US"/>
          </a:p>
        </p:txBody>
      </p:sp>
      <p:sp>
        <p:nvSpPr>
          <p:cNvPr id="8" name="Prostoručno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rostoručno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Pravokutni trokut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Ravni poveznik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Š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Š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rostoručno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Prostoručno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ravokutni trokut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Ravni poveznik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Rezervirano mjesto naslova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hr-HR"/>
              <a:t>Uredite stil naslova matrice</a:t>
            </a:r>
            <a:endParaRPr kumimoji="0" lang="en-US"/>
          </a:p>
        </p:txBody>
      </p:sp>
      <p:sp>
        <p:nvSpPr>
          <p:cNvPr id="30" name="Rezervirano mjesto teksta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r-HR"/>
              <a:t>Uredite stilove teksta matrice</a:t>
            </a:r>
          </a:p>
          <a:p>
            <a:pPr lvl="1" eaLnBrk="1" latinLnBrk="0" hangingPunct="1"/>
            <a:r>
              <a:rPr kumimoji="0" lang="hr-HR"/>
              <a:t>Druga razina</a:t>
            </a:r>
          </a:p>
          <a:p>
            <a:pPr lvl="2" eaLnBrk="1" latinLnBrk="0" hangingPunct="1"/>
            <a:r>
              <a:rPr kumimoji="0" lang="hr-HR"/>
              <a:t>Treća razina</a:t>
            </a:r>
          </a:p>
          <a:p>
            <a:pPr lvl="3" eaLnBrk="1" latinLnBrk="0" hangingPunct="1"/>
            <a:r>
              <a:rPr kumimoji="0" lang="hr-HR"/>
              <a:t>Četvrta razina</a:t>
            </a:r>
          </a:p>
          <a:p>
            <a:pPr lvl="4" eaLnBrk="1" latinLnBrk="0" hangingPunct="1"/>
            <a:r>
              <a:rPr kumimoji="0" lang="hr-HR"/>
              <a:t>Peta razina</a:t>
            </a:r>
            <a:endParaRPr kumimoji="0" lang="en-US"/>
          </a:p>
        </p:txBody>
      </p:sp>
      <p:sp>
        <p:nvSpPr>
          <p:cNvPr id="10" name="Rezervirano mjesto datuma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8C1C5D7-911F-4828-98CF-997BB3AA3600}" type="datetimeFigureOut">
              <a:rPr lang="hr-HR" smtClean="0"/>
              <a:t>26.4.2021.</a:t>
            </a:fld>
            <a:endParaRPr lang="hr-HR"/>
          </a:p>
        </p:txBody>
      </p:sp>
      <p:sp>
        <p:nvSpPr>
          <p:cNvPr id="22" name="Rezervirano mjesto podnožja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18" name="Rezervirano mjesto broja slajda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9B98284-2234-4AA1-A87C-00C54262EEE3}" type="slidenum">
              <a:rPr lang="hr-HR" smtClean="0"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hr-HR"/>
              <a:t>Aktivistica </a:t>
            </a:r>
            <a:br>
              <a:rPr lang="hr-HR"/>
            </a:br>
            <a:r>
              <a:rPr lang="hr-HR"/>
              <a:t>Greta </a:t>
            </a:r>
            <a:r>
              <a:rPr lang="hr-HR" dirty="0" err="1"/>
              <a:t>Thunberg</a:t>
            </a: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737832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hr-HR" dirty="0"/>
              <a:t>Rođena je 3. siječnja 2003. godine u Stockholmu u umjetničkoj obitelji </a:t>
            </a:r>
          </a:p>
          <a:p>
            <a:pPr algn="just"/>
            <a:r>
              <a:rPr lang="hr-HR" dirty="0"/>
              <a:t>U dobi od 11 godina, dijagnosticiran joj je Aspergerov sindrom - blaži oblik autizma –izjavila je da zbog toga govori samo kad je potrebno i da joj je zapravo korisno što se nalazi u autističnom spektru, zapravo dobro joj je što svijet vidi ”skoro potpuno crno i bijelo” jer to navodno omogućuje da prozre laži i razmišljanja na drugačiji način.</a:t>
            </a:r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59287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anchor="t">
            <a:normAutofit fontScale="92500" lnSpcReduction="10000"/>
          </a:bodyPr>
          <a:lstStyle/>
          <a:p>
            <a:pPr indent="-255905" algn="just"/>
            <a:r>
              <a:rPr lang="hr-HR" dirty="0"/>
              <a:t>Izjavila je da se osjeća kao da „umire iznutra” ako ne protestira za zaštitu okoliša</a:t>
            </a:r>
            <a:endParaRPr lang="sr-Latn-RS" dirty="0"/>
          </a:p>
          <a:p>
            <a:pPr algn="just"/>
            <a:r>
              <a:rPr lang="hr-HR" dirty="0"/>
              <a:t>Da smanji emisije ugljičnog dioksida, ne leti avionom</a:t>
            </a:r>
          </a:p>
          <a:p>
            <a:pPr algn="just"/>
            <a:r>
              <a:rPr lang="hr-HR" dirty="0"/>
              <a:t>Nagovorila je svoje roditelje da prestanu jesti meso </a:t>
            </a:r>
          </a:p>
          <a:p>
            <a:pPr algn="just"/>
            <a:r>
              <a:rPr lang="hr-HR" dirty="0"/>
              <a:t>Potaknula je „školski  štrajk za klimu”</a:t>
            </a:r>
          </a:p>
          <a:p>
            <a:pPr indent="-255905" algn="just"/>
            <a:r>
              <a:rPr lang="hr-HR" dirty="0"/>
              <a:t>U Švedskoj je utjecala na smanjenje korištenja avio letova </a:t>
            </a:r>
            <a:endParaRPr lang="hr-HR" dirty="0">
              <a:cs typeface="Lucida Sans Unicode"/>
            </a:endParaRPr>
          </a:p>
          <a:p>
            <a:pPr algn="just"/>
            <a:r>
              <a:rPr lang="hr-HR" dirty="0"/>
              <a:t>U travnju 2019. održala je govor pred zastupnicima Europskog  parlamenta, a u rujnu 2019. u Ujedinjenim narodima</a:t>
            </a:r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732217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zervirano mjesto sadržaja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9225" y="1166019"/>
            <a:ext cx="6785550" cy="4525962"/>
          </a:xfrm>
        </p:spPr>
      </p:pic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552885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zervirano mjesto sadržaja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1340768"/>
            <a:ext cx="8012468" cy="4525962"/>
          </a:xfrm>
        </p:spPr>
      </p:pic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427481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hr-HR" dirty="0"/>
              <a:t>Izradio: Luka Cvitković 8.c.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3339854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omilanje">
  <a:themeElements>
    <a:clrScheme name="Gomilanj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Gomilanj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Gomilanj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22</TotalTime>
  <Words>162</Words>
  <Application>Microsoft Office PowerPoint</Application>
  <PresentationFormat>Prikaz na zaslonu (4:3)</PresentationFormat>
  <Paragraphs>10</Paragraphs>
  <Slides>6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4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6</vt:i4>
      </vt:variant>
    </vt:vector>
  </HeadingPairs>
  <TitlesOfParts>
    <vt:vector size="11" baseType="lpstr">
      <vt:lpstr>Lucida Sans Unicode</vt:lpstr>
      <vt:lpstr>Verdana</vt:lpstr>
      <vt:lpstr>Wingdings 2</vt:lpstr>
      <vt:lpstr>Wingdings 3</vt:lpstr>
      <vt:lpstr>Gomilanje</vt:lpstr>
      <vt:lpstr>Aktivistica  Greta Thunberg</vt:lpstr>
      <vt:lpstr>PowerPoint prezentacija</vt:lpstr>
      <vt:lpstr>PowerPoint prezentacija</vt:lpstr>
      <vt:lpstr>PowerPoint prezentacija</vt:lpstr>
      <vt:lpstr>PowerPoint prezentacija</vt:lpstr>
      <vt:lpstr>Izradio: Luka Cvitković 8.c.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Aktivistica Greta Thunberg</dc:title>
  <dc:creator>Luka</dc:creator>
  <cp:lastModifiedBy>ANTONIJA Mastelić Milanović</cp:lastModifiedBy>
  <cp:revision>6</cp:revision>
  <dcterms:created xsi:type="dcterms:W3CDTF">2021-04-21T07:58:40Z</dcterms:created>
  <dcterms:modified xsi:type="dcterms:W3CDTF">2021-04-26T14:23:31Z</dcterms:modified>
</cp:coreProperties>
</file>